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316" r:id="rId11"/>
    <p:sldId id="317" r:id="rId12"/>
    <p:sldId id="319" r:id="rId13"/>
    <p:sldId id="318" r:id="rId14"/>
    <p:sldId id="320" r:id="rId15"/>
    <p:sldId id="325" r:id="rId16"/>
    <p:sldId id="324" r:id="rId17"/>
    <p:sldId id="323" r:id="rId18"/>
    <p:sldId id="322" r:id="rId19"/>
    <p:sldId id="321" r:id="rId20"/>
    <p:sldId id="359" r:id="rId21"/>
    <p:sldId id="330" r:id="rId22"/>
    <p:sldId id="328" r:id="rId23"/>
    <p:sldId id="329" r:id="rId24"/>
    <p:sldId id="326" r:id="rId25"/>
    <p:sldId id="332" r:id="rId26"/>
    <p:sldId id="331" r:id="rId27"/>
    <p:sldId id="327" r:id="rId28"/>
    <p:sldId id="361" r:id="rId29"/>
    <p:sldId id="360" r:id="rId30"/>
    <p:sldId id="333" r:id="rId31"/>
    <p:sldId id="334" r:id="rId32"/>
    <p:sldId id="335" r:id="rId33"/>
    <p:sldId id="336" r:id="rId34"/>
    <p:sldId id="309" r:id="rId35"/>
    <p:sldId id="269" r:id="rId36"/>
    <p:sldId id="270" r:id="rId37"/>
    <p:sldId id="362" r:id="rId38"/>
    <p:sldId id="363" r:id="rId39"/>
    <p:sldId id="271" r:id="rId40"/>
    <p:sldId id="272" r:id="rId41"/>
    <p:sldId id="273" r:id="rId42"/>
    <p:sldId id="274" r:id="rId43"/>
    <p:sldId id="364" r:id="rId44"/>
    <p:sldId id="261" r:id="rId45"/>
    <p:sldId id="259" r:id="rId46"/>
    <p:sldId id="367" r:id="rId47"/>
    <p:sldId id="366" r:id="rId48"/>
    <p:sldId id="365" r:id="rId49"/>
    <p:sldId id="292" r:id="rId50"/>
    <p:sldId id="369" r:id="rId51"/>
    <p:sldId id="368" r:id="rId52"/>
    <p:sldId id="257" r:id="rId53"/>
    <p:sldId id="338" r:id="rId54"/>
    <p:sldId id="337" r:id="rId55"/>
    <p:sldId id="342" r:id="rId56"/>
    <p:sldId id="341" r:id="rId57"/>
    <p:sldId id="340" r:id="rId58"/>
    <p:sldId id="339" r:id="rId59"/>
    <p:sldId id="291" r:id="rId60"/>
    <p:sldId id="371" r:id="rId61"/>
    <p:sldId id="293" r:id="rId62"/>
    <p:sldId id="288" r:id="rId63"/>
    <p:sldId id="296" r:id="rId64"/>
    <p:sldId id="343" r:id="rId65"/>
    <p:sldId id="344" r:id="rId66"/>
    <p:sldId id="345" r:id="rId67"/>
    <p:sldId id="260" r:id="rId68"/>
    <p:sldId id="258" r:id="rId69"/>
    <p:sldId id="262" r:id="rId70"/>
    <p:sldId id="267" r:id="rId71"/>
    <p:sldId id="264" r:id="rId72"/>
    <p:sldId id="294" r:id="rId73"/>
    <p:sldId id="265" r:id="rId74"/>
    <p:sldId id="268" r:id="rId75"/>
    <p:sldId id="266" r:id="rId76"/>
    <p:sldId id="356" r:id="rId77"/>
    <p:sldId id="355" r:id="rId78"/>
    <p:sldId id="354" r:id="rId79"/>
    <p:sldId id="352" r:id="rId80"/>
    <p:sldId id="357" r:id="rId81"/>
    <p:sldId id="358" r:id="rId82"/>
    <p:sldId id="297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4" autoAdjust="0"/>
    <p:restoredTop sz="94665"/>
  </p:normalViewPr>
  <p:slideViewPr>
    <p:cSldViewPr snapToGrid="0" snapToObjects="1">
      <p:cViewPr>
        <p:scale>
          <a:sx n="120" d="100"/>
          <a:sy n="120" d="100"/>
        </p:scale>
        <p:origin x="1192" y="10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33905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Millions of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1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6" y="2605519"/>
            <a:ext cx="768205" cy="352450"/>
          </a:xfrm>
          <a:prstGeom prst="rect">
            <a:avLst/>
          </a:prstGeom>
        </p:spPr>
      </p:pic>
      <p:pic>
        <p:nvPicPr>
          <p:cNvPr id="29" name="Picture 2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2" y="2864223"/>
            <a:ext cx="768205" cy="352450"/>
          </a:xfrm>
          <a:prstGeom prst="rect">
            <a:avLst/>
          </a:prstGeom>
        </p:spPr>
      </p:pic>
      <p:pic>
        <p:nvPicPr>
          <p:cNvPr id="30" name="Picture 2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51" y="3026094"/>
            <a:ext cx="768205" cy="352450"/>
          </a:xfrm>
          <a:prstGeom prst="rect">
            <a:avLst/>
          </a:prstGeom>
        </p:spPr>
      </p:pic>
      <p:pic>
        <p:nvPicPr>
          <p:cNvPr id="34" name="Picture 3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1" y="3216451"/>
            <a:ext cx="768205" cy="352450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8" y="3510860"/>
            <a:ext cx="768205" cy="352450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5" y="3492913"/>
            <a:ext cx="768205" cy="3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18" y="931235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6_Behav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7" y="1732025"/>
            <a:ext cx="8419393" cy="29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4027738">
            <a:off x="3455399" y="-1746558"/>
            <a:ext cx="2194033" cy="1019854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5229" y="513044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88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5517" y="4249410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2795861"/>
            <a:ext cx="0" cy="1453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35977" y="2795861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82530" y="1906379"/>
            <a:ext cx="0" cy="88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190637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98104" y="1355831"/>
            <a:ext cx="0" cy="550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133516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629197" y="1039088"/>
            <a:ext cx="0" cy="2960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urved Connector 3"/>
          <p:cNvCxnSpPr/>
          <p:nvPr/>
        </p:nvCxnSpPr>
        <p:spPr>
          <a:xfrm flipV="1">
            <a:off x="-7076033" y="964868"/>
            <a:ext cx="15702526" cy="978182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566405" y="5663156"/>
            <a:ext cx="2780532" cy="1829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from early visual cortex and MT in a similar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324777"/>
            <a:ext cx="3735854" cy="2490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39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103628" y="1977656"/>
            <a:ext cx="329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Funding?</a:t>
            </a:r>
          </a:p>
          <a:p>
            <a:endParaRPr lang="en-US" dirty="0"/>
          </a:p>
          <a:p>
            <a:r>
              <a:rPr lang="en-US" dirty="0" smtClean="0"/>
              <a:t>Other things?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5542</TotalTime>
  <Words>674</Words>
  <Application>Microsoft Macintosh PowerPoint</Application>
  <PresentationFormat>On-screen Show (4:3)</PresentationFormat>
  <Paragraphs>149</Paragraphs>
  <Slides>82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Calibri</vt:lpstr>
      <vt:lpstr>Arial</vt:lpstr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82</cp:revision>
  <dcterms:created xsi:type="dcterms:W3CDTF">2017-05-13T19:13:39Z</dcterms:created>
  <dcterms:modified xsi:type="dcterms:W3CDTF">2017-05-22T20:20:56Z</dcterms:modified>
</cp:coreProperties>
</file>